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4"/>
  </p:sldMasterIdLst>
  <p:sldIdLst>
    <p:sldId id="256" r:id="rId5"/>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6F2"/>
    <a:srgbClr val="A0E4D2"/>
    <a:srgbClr val="0BD3A3"/>
    <a:srgbClr val="CFF0E7"/>
    <a:srgbClr val="79D5BD"/>
    <a:srgbClr val="EDF9F6"/>
    <a:srgbClr val="F8FCF6"/>
    <a:srgbClr val="E1E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D0E48-10F9-44BE-BC6C-D7E7CD03B4DC}" v="560" dt="2024-03-04T23:42:26.870"/>
    <p1510:client id="{B0533F09-9A6F-4659-83BC-75F1DFA8DAEF}" v="2" vWet="4" dt="2024-03-04T23:27:20.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n Swanton" userId="e7b90a2a-0c4d-409f-8a20-92767e5ab27c" providerId="ADAL" clId="{B0533F09-9A6F-4659-83BC-75F1DFA8DAEF}"/>
    <pc:docChg chg="custSel modSld">
      <pc:chgData name="Mason Swanton" userId="e7b90a2a-0c4d-409f-8a20-92767e5ab27c" providerId="ADAL" clId="{B0533F09-9A6F-4659-83BC-75F1DFA8DAEF}" dt="2024-03-04T20:19:42.453" v="850" actId="20577"/>
      <pc:docMkLst>
        <pc:docMk/>
      </pc:docMkLst>
      <pc:sldChg chg="addSp delSp modSp mod">
        <pc:chgData name="Mason Swanton" userId="e7b90a2a-0c4d-409f-8a20-92767e5ab27c" providerId="ADAL" clId="{B0533F09-9A6F-4659-83BC-75F1DFA8DAEF}" dt="2024-03-04T20:19:42.453" v="850" actId="20577"/>
        <pc:sldMkLst>
          <pc:docMk/>
          <pc:sldMk cId="1355869451" sldId="256"/>
        </pc:sldMkLst>
        <pc:spChg chg="mod">
          <ac:chgData name="Mason Swanton" userId="e7b90a2a-0c4d-409f-8a20-92767e5ab27c" providerId="ADAL" clId="{B0533F09-9A6F-4659-83BC-75F1DFA8DAEF}" dt="2024-03-04T20:11:17.359" v="785" actId="20577"/>
          <ac:spMkLst>
            <pc:docMk/>
            <pc:sldMk cId="1355869451" sldId="256"/>
            <ac:spMk id="2" creationId="{247AE078-B41D-1778-1B74-551B93204292}"/>
          </ac:spMkLst>
        </pc:spChg>
        <pc:spChg chg="mod">
          <ac:chgData name="Mason Swanton" userId="e7b90a2a-0c4d-409f-8a20-92767e5ab27c" providerId="ADAL" clId="{B0533F09-9A6F-4659-83BC-75F1DFA8DAEF}" dt="2024-03-04T20:14:54.541" v="788" actId="1076"/>
          <ac:spMkLst>
            <pc:docMk/>
            <pc:sldMk cId="1355869451" sldId="256"/>
            <ac:spMk id="9" creationId="{C91A3B90-300D-EF80-C6DF-23B63FEC9C9E}"/>
          </ac:spMkLst>
        </pc:spChg>
        <pc:spChg chg="add mod">
          <ac:chgData name="Mason Swanton" userId="e7b90a2a-0c4d-409f-8a20-92767e5ab27c" providerId="ADAL" clId="{B0533F09-9A6F-4659-83BC-75F1DFA8DAEF}" dt="2024-02-26T19:48:53.344" v="438" actId="255"/>
          <ac:spMkLst>
            <pc:docMk/>
            <pc:sldMk cId="1355869451" sldId="256"/>
            <ac:spMk id="10" creationId="{3E4A7251-1558-3B04-1B05-8E13ADE47BC3}"/>
          </ac:spMkLst>
        </pc:spChg>
        <pc:spChg chg="mod">
          <ac:chgData name="Mason Swanton" userId="e7b90a2a-0c4d-409f-8a20-92767e5ab27c" providerId="ADAL" clId="{B0533F09-9A6F-4659-83BC-75F1DFA8DAEF}" dt="2024-03-04T20:09:57.384" v="653" actId="1076"/>
          <ac:spMkLst>
            <pc:docMk/>
            <pc:sldMk cId="1355869451" sldId="256"/>
            <ac:spMk id="12" creationId="{92C6EB01-2F3D-CAB9-2777-96705985BCCF}"/>
          </ac:spMkLst>
        </pc:spChg>
        <pc:spChg chg="add mod">
          <ac:chgData name="Mason Swanton" userId="e7b90a2a-0c4d-409f-8a20-92767e5ab27c" providerId="ADAL" clId="{B0533F09-9A6F-4659-83BC-75F1DFA8DAEF}" dt="2024-02-26T19:49:02.519" v="439" actId="255"/>
          <ac:spMkLst>
            <pc:docMk/>
            <pc:sldMk cId="1355869451" sldId="256"/>
            <ac:spMk id="13" creationId="{1931BFB7-56CC-7334-630D-AA7BC5B8C836}"/>
          </ac:spMkLst>
        </pc:spChg>
        <pc:spChg chg="mod">
          <ac:chgData name="Mason Swanton" userId="e7b90a2a-0c4d-409f-8a20-92767e5ab27c" providerId="ADAL" clId="{B0533F09-9A6F-4659-83BC-75F1DFA8DAEF}" dt="2024-03-04T20:19:42.453" v="850" actId="20577"/>
          <ac:spMkLst>
            <pc:docMk/>
            <pc:sldMk cId="1355869451" sldId="256"/>
            <ac:spMk id="14" creationId="{4D88D78C-A1FA-5A87-0C0E-DAEDA8BB265C}"/>
          </ac:spMkLst>
        </pc:spChg>
        <pc:spChg chg="mod">
          <ac:chgData name="Mason Swanton" userId="e7b90a2a-0c4d-409f-8a20-92767e5ab27c" providerId="ADAL" clId="{B0533F09-9A6F-4659-83BC-75F1DFA8DAEF}" dt="2024-03-04T20:14:45.457" v="787" actId="1076"/>
          <ac:spMkLst>
            <pc:docMk/>
            <pc:sldMk cId="1355869451" sldId="256"/>
            <ac:spMk id="16" creationId="{E69F542C-AA6C-F5B3-EB43-76D5A110219E}"/>
          </ac:spMkLst>
        </pc:spChg>
        <pc:spChg chg="mod">
          <ac:chgData name="Mason Swanton" userId="e7b90a2a-0c4d-409f-8a20-92767e5ab27c" providerId="ADAL" clId="{B0533F09-9A6F-4659-83BC-75F1DFA8DAEF}" dt="2024-03-04T20:15:19.641" v="791" actId="20577"/>
          <ac:spMkLst>
            <pc:docMk/>
            <pc:sldMk cId="1355869451" sldId="256"/>
            <ac:spMk id="17" creationId="{A8450C2C-BB72-C0EB-1D37-B782C306FF04}"/>
          </ac:spMkLst>
        </pc:spChg>
        <pc:spChg chg="mod">
          <ac:chgData name="Mason Swanton" userId="e7b90a2a-0c4d-409f-8a20-92767e5ab27c" providerId="ADAL" clId="{B0533F09-9A6F-4659-83BC-75F1DFA8DAEF}" dt="2024-03-04T20:14:36.819" v="786" actId="1076"/>
          <ac:spMkLst>
            <pc:docMk/>
            <pc:sldMk cId="1355869451" sldId="256"/>
            <ac:spMk id="21" creationId="{EB5C984D-A557-648A-21AF-C43219535654}"/>
          </ac:spMkLst>
        </pc:spChg>
        <pc:spChg chg="add del mod">
          <ac:chgData name="Mason Swanton" userId="e7b90a2a-0c4d-409f-8a20-92767e5ab27c" providerId="ADAL" clId="{B0533F09-9A6F-4659-83BC-75F1DFA8DAEF}" dt="2024-02-26T19:38:30.220" v="386"/>
          <ac:spMkLst>
            <pc:docMk/>
            <pc:sldMk cId="1355869451" sldId="256"/>
            <ac:spMk id="22" creationId="{7DD3CE42-94D7-008F-08CD-CB46D6C2568F}"/>
          </ac:spMkLst>
        </pc:spChg>
        <pc:spChg chg="add mod">
          <ac:chgData name="Mason Swanton" userId="e7b90a2a-0c4d-409f-8a20-92767e5ab27c" providerId="ADAL" clId="{B0533F09-9A6F-4659-83BC-75F1DFA8DAEF}" dt="2024-03-04T20:10:04.645" v="655" actId="1076"/>
          <ac:spMkLst>
            <pc:docMk/>
            <pc:sldMk cId="1355869451" sldId="256"/>
            <ac:spMk id="23" creationId="{B69175C8-28A9-CFDB-8D5E-A2581FD46C2B}"/>
          </ac:spMkLst>
        </pc:spChg>
        <pc:picChg chg="mod">
          <ac:chgData name="Mason Swanton" userId="e7b90a2a-0c4d-409f-8a20-92767e5ab27c" providerId="ADAL" clId="{B0533F09-9A6F-4659-83BC-75F1DFA8DAEF}" dt="2024-03-04T20:10:06.658" v="656" actId="1076"/>
          <ac:picMkLst>
            <pc:docMk/>
            <pc:sldMk cId="1355869451" sldId="256"/>
            <ac:picMk id="11" creationId="{8D4F17EF-2533-A33E-EB69-013162FD5D0B}"/>
          </ac:picMkLst>
        </pc:picChg>
        <pc:picChg chg="mod">
          <ac:chgData name="Mason Swanton" userId="e7b90a2a-0c4d-409f-8a20-92767e5ab27c" providerId="ADAL" clId="{B0533F09-9A6F-4659-83BC-75F1DFA8DAEF}" dt="2024-02-26T19:28:57.071" v="0" actId="14100"/>
          <ac:picMkLst>
            <pc:docMk/>
            <pc:sldMk cId="1355869451" sldId="256"/>
            <ac:picMk id="18" creationId="{7C374BE0-DD8E-67E6-0F5E-22C103BE150C}"/>
          </ac:picMkLst>
        </pc:picChg>
        <pc:picChg chg="del">
          <ac:chgData name="Mason Swanton" userId="e7b90a2a-0c4d-409f-8a20-92767e5ab27c" providerId="ADAL" clId="{B0533F09-9A6F-4659-83BC-75F1DFA8DAEF}" dt="2024-02-26T19:35:12.640" v="194" actId="478"/>
          <ac:picMkLst>
            <pc:docMk/>
            <pc:sldMk cId="1355869451" sldId="256"/>
            <ac:picMk id="19" creationId="{C1DD4DE1-C5F5-2743-FA1D-3D77011BD9D5}"/>
          </ac:picMkLst>
        </pc:picChg>
        <pc:picChg chg="add mod">
          <ac:chgData name="Mason Swanton" userId="e7b90a2a-0c4d-409f-8a20-92767e5ab27c" providerId="ADAL" clId="{B0533F09-9A6F-4659-83BC-75F1DFA8DAEF}" dt="2024-03-04T20:15:02.759" v="789" actId="14100"/>
          <ac:picMkLst>
            <pc:docMk/>
            <pc:sldMk cId="1355869451" sldId="256"/>
            <ac:picMk id="20" creationId="{EDC702FE-BBE7-4D8B-A6C7-3B5A5A2AB9B2}"/>
          </ac:picMkLst>
        </pc:picChg>
        <pc:picChg chg="del mod">
          <ac:chgData name="Mason Swanton" userId="e7b90a2a-0c4d-409f-8a20-92767e5ab27c" providerId="ADAL" clId="{B0533F09-9A6F-4659-83BC-75F1DFA8DAEF}" dt="2024-02-26T19:35:14.747" v="195" actId="478"/>
          <ac:picMkLst>
            <pc:docMk/>
            <pc:sldMk cId="1355869451" sldId="256"/>
            <ac:picMk id="30" creationId="{BA9529F8-C358-D87D-F856-2A1DFCE38E3A}"/>
          </ac:picMkLst>
        </pc:picChg>
      </pc:sldChg>
    </pc:docChg>
  </pc:docChgLst>
  <pc:docChgLst>
    <pc:chgData name="Mason Swanton" userId="e7b90a2a-0c4d-409f-8a20-92767e5ab27c" providerId="ADAL" clId="{44AD0E48-10F9-44BE-BC6C-D7E7CD03B4DC}"/>
    <pc:docChg chg="undo custSel modSld">
      <pc:chgData name="Mason Swanton" userId="e7b90a2a-0c4d-409f-8a20-92767e5ab27c" providerId="ADAL" clId="{44AD0E48-10F9-44BE-BC6C-D7E7CD03B4DC}" dt="2024-03-04T23:42:26.870" v="1656" actId="14100"/>
      <pc:docMkLst>
        <pc:docMk/>
      </pc:docMkLst>
      <pc:sldChg chg="addSp delSp modSp mod">
        <pc:chgData name="Mason Swanton" userId="e7b90a2a-0c4d-409f-8a20-92767e5ab27c" providerId="ADAL" clId="{44AD0E48-10F9-44BE-BC6C-D7E7CD03B4DC}" dt="2024-03-04T23:42:26.870" v="1656" actId="14100"/>
        <pc:sldMkLst>
          <pc:docMk/>
          <pc:sldMk cId="1355869451" sldId="256"/>
        </pc:sldMkLst>
        <pc:spChg chg="mod">
          <ac:chgData name="Mason Swanton" userId="e7b90a2a-0c4d-409f-8a20-92767e5ab27c" providerId="ADAL" clId="{44AD0E48-10F9-44BE-BC6C-D7E7CD03B4DC}" dt="2024-02-23T20:41:55.122" v="410" actId="1076"/>
          <ac:spMkLst>
            <pc:docMk/>
            <pc:sldMk cId="1355869451" sldId="256"/>
            <ac:spMk id="2" creationId="{247AE078-B41D-1778-1B74-551B93204292}"/>
          </ac:spMkLst>
        </pc:spChg>
        <pc:spChg chg="mod">
          <ac:chgData name="Mason Swanton" userId="e7b90a2a-0c4d-409f-8a20-92767e5ab27c" providerId="ADAL" clId="{44AD0E48-10F9-44BE-BC6C-D7E7CD03B4DC}" dt="2024-02-23T20:39:20.439" v="383" actId="1076"/>
          <ac:spMkLst>
            <pc:docMk/>
            <pc:sldMk cId="1355869451" sldId="256"/>
            <ac:spMk id="3" creationId="{3A97F3F5-98DB-175A-CAE1-D67F3DDA9DAB}"/>
          </ac:spMkLst>
        </pc:spChg>
        <pc:spChg chg="mod">
          <ac:chgData name="Mason Swanton" userId="e7b90a2a-0c4d-409f-8a20-92767e5ab27c" providerId="ADAL" clId="{44AD0E48-10F9-44BE-BC6C-D7E7CD03B4DC}" dt="2024-03-04T23:35:36.683" v="1443" actId="20577"/>
          <ac:spMkLst>
            <pc:docMk/>
            <pc:sldMk cId="1355869451" sldId="256"/>
            <ac:spMk id="5" creationId="{997A4572-0687-CA0E-C761-C96393BCCEF6}"/>
          </ac:spMkLst>
        </pc:spChg>
        <pc:spChg chg="mod">
          <ac:chgData name="Mason Swanton" userId="e7b90a2a-0c4d-409f-8a20-92767e5ab27c" providerId="ADAL" clId="{44AD0E48-10F9-44BE-BC6C-D7E7CD03B4DC}" dt="2024-03-04T23:37:02.926" v="1444" actId="1076"/>
          <ac:spMkLst>
            <pc:docMk/>
            <pc:sldMk cId="1355869451" sldId="256"/>
            <ac:spMk id="7" creationId="{100DED06-9B7A-DFE8-505B-C6FF17B8DE98}"/>
          </ac:spMkLst>
        </pc:spChg>
        <pc:spChg chg="add mod">
          <ac:chgData name="Mason Swanton" userId="e7b90a2a-0c4d-409f-8a20-92767e5ab27c" providerId="ADAL" clId="{44AD0E48-10F9-44BE-BC6C-D7E7CD03B4DC}" dt="2024-02-23T20:57:32.001" v="873" actId="20577"/>
          <ac:spMkLst>
            <pc:docMk/>
            <pc:sldMk cId="1355869451" sldId="256"/>
            <ac:spMk id="8" creationId="{A8567361-C8B6-F268-2ED9-1F7DC7E1F97C}"/>
          </ac:spMkLst>
        </pc:spChg>
        <pc:spChg chg="mod">
          <ac:chgData name="Mason Swanton" userId="e7b90a2a-0c4d-409f-8a20-92767e5ab27c" providerId="ADAL" clId="{44AD0E48-10F9-44BE-BC6C-D7E7CD03B4DC}" dt="2024-02-23T20:41:02.718" v="402" actId="1076"/>
          <ac:spMkLst>
            <pc:docMk/>
            <pc:sldMk cId="1355869451" sldId="256"/>
            <ac:spMk id="9" creationId="{C91A3B90-300D-EF80-C6DF-23B63FEC9C9E}"/>
          </ac:spMkLst>
        </pc:spChg>
        <pc:spChg chg="mod">
          <ac:chgData name="Mason Swanton" userId="e7b90a2a-0c4d-409f-8a20-92767e5ab27c" providerId="ADAL" clId="{44AD0E48-10F9-44BE-BC6C-D7E7CD03B4DC}" dt="2024-03-04T23:37:16.001" v="1447" actId="1076"/>
          <ac:spMkLst>
            <pc:docMk/>
            <pc:sldMk cId="1355869451" sldId="256"/>
            <ac:spMk id="10" creationId="{3E4A7251-1558-3B04-1B05-8E13ADE47BC3}"/>
          </ac:spMkLst>
        </pc:spChg>
        <pc:spChg chg="mod">
          <ac:chgData name="Mason Swanton" userId="e7b90a2a-0c4d-409f-8a20-92767e5ab27c" providerId="ADAL" clId="{44AD0E48-10F9-44BE-BC6C-D7E7CD03B4DC}" dt="2024-02-23T20:47:54.048" v="436" actId="1076"/>
          <ac:spMkLst>
            <pc:docMk/>
            <pc:sldMk cId="1355869451" sldId="256"/>
            <ac:spMk id="12" creationId="{92C6EB01-2F3D-CAB9-2777-96705985BCCF}"/>
          </ac:spMkLst>
        </pc:spChg>
        <pc:spChg chg="mod">
          <ac:chgData name="Mason Swanton" userId="e7b90a2a-0c4d-409f-8a20-92767e5ab27c" providerId="ADAL" clId="{44AD0E48-10F9-44BE-BC6C-D7E7CD03B4DC}" dt="2024-03-04T06:02:36.252" v="1096" actId="20577"/>
          <ac:spMkLst>
            <pc:docMk/>
            <pc:sldMk cId="1355869451" sldId="256"/>
            <ac:spMk id="13" creationId="{1931BFB7-56CC-7334-630D-AA7BC5B8C836}"/>
          </ac:spMkLst>
        </pc:spChg>
        <pc:spChg chg="mod">
          <ac:chgData name="Mason Swanton" userId="e7b90a2a-0c4d-409f-8a20-92767e5ab27c" providerId="ADAL" clId="{44AD0E48-10F9-44BE-BC6C-D7E7CD03B4DC}" dt="2024-03-04T23:37:02.926" v="1444" actId="1076"/>
          <ac:spMkLst>
            <pc:docMk/>
            <pc:sldMk cId="1355869451" sldId="256"/>
            <ac:spMk id="14" creationId="{4D88D78C-A1FA-5A87-0C0E-DAEDA8BB265C}"/>
          </ac:spMkLst>
        </pc:spChg>
        <pc:spChg chg="mod">
          <ac:chgData name="Mason Swanton" userId="e7b90a2a-0c4d-409f-8a20-92767e5ab27c" providerId="ADAL" clId="{44AD0E48-10F9-44BE-BC6C-D7E7CD03B4DC}" dt="2024-02-23T20:41:02.718" v="402" actId="1076"/>
          <ac:spMkLst>
            <pc:docMk/>
            <pc:sldMk cId="1355869451" sldId="256"/>
            <ac:spMk id="16" creationId="{E69F542C-AA6C-F5B3-EB43-76D5A110219E}"/>
          </ac:spMkLst>
        </pc:spChg>
        <pc:spChg chg="mod">
          <ac:chgData name="Mason Swanton" userId="e7b90a2a-0c4d-409f-8a20-92767e5ab27c" providerId="ADAL" clId="{44AD0E48-10F9-44BE-BC6C-D7E7CD03B4DC}" dt="2024-03-04T23:40:18.500" v="1648" actId="20577"/>
          <ac:spMkLst>
            <pc:docMk/>
            <pc:sldMk cId="1355869451" sldId="256"/>
            <ac:spMk id="17" creationId="{A8450C2C-BB72-C0EB-1D37-B782C306FF04}"/>
          </ac:spMkLst>
        </pc:spChg>
        <pc:spChg chg="mod">
          <ac:chgData name="Mason Swanton" userId="e7b90a2a-0c4d-409f-8a20-92767e5ab27c" providerId="ADAL" clId="{44AD0E48-10F9-44BE-BC6C-D7E7CD03B4DC}" dt="2024-03-04T23:40:07.351" v="1647" actId="20577"/>
          <ac:spMkLst>
            <pc:docMk/>
            <pc:sldMk cId="1355869451" sldId="256"/>
            <ac:spMk id="21" creationId="{EB5C984D-A557-648A-21AF-C43219535654}"/>
          </ac:spMkLst>
        </pc:spChg>
        <pc:spChg chg="add mod">
          <ac:chgData name="Mason Swanton" userId="e7b90a2a-0c4d-409f-8a20-92767e5ab27c" providerId="ADAL" clId="{44AD0E48-10F9-44BE-BC6C-D7E7CD03B4DC}" dt="2024-03-04T23:37:06.893" v="1445" actId="1076"/>
          <ac:spMkLst>
            <pc:docMk/>
            <pc:sldMk cId="1355869451" sldId="256"/>
            <ac:spMk id="22" creationId="{5AC75266-78F0-438D-3666-CA7C002C305C}"/>
          </ac:spMkLst>
        </pc:spChg>
        <pc:spChg chg="mod">
          <ac:chgData name="Mason Swanton" userId="e7b90a2a-0c4d-409f-8a20-92767e5ab27c" providerId="ADAL" clId="{44AD0E48-10F9-44BE-BC6C-D7E7CD03B4DC}" dt="2024-03-04T05:59:54.567" v="1081" actId="1076"/>
          <ac:spMkLst>
            <pc:docMk/>
            <pc:sldMk cId="1355869451" sldId="256"/>
            <ac:spMk id="23" creationId="{B69175C8-28A9-CFDB-8D5E-A2581FD46C2B}"/>
          </ac:spMkLst>
        </pc:spChg>
        <pc:spChg chg="mod">
          <ac:chgData name="Mason Swanton" userId="e7b90a2a-0c4d-409f-8a20-92767e5ab27c" providerId="ADAL" clId="{44AD0E48-10F9-44BE-BC6C-D7E7CD03B4DC}" dt="2024-02-23T20:41:34.516" v="406" actId="1076"/>
          <ac:spMkLst>
            <pc:docMk/>
            <pc:sldMk cId="1355869451" sldId="256"/>
            <ac:spMk id="28" creationId="{3AA11109-B275-1D0F-E3EB-3FD47BF5333F}"/>
          </ac:spMkLst>
        </pc:spChg>
        <pc:picChg chg="mod">
          <ac:chgData name="Mason Swanton" userId="e7b90a2a-0c4d-409f-8a20-92767e5ab27c" providerId="ADAL" clId="{44AD0E48-10F9-44BE-BC6C-D7E7CD03B4DC}" dt="2024-02-23T20:40:24.601" v="396" actId="1076"/>
          <ac:picMkLst>
            <pc:docMk/>
            <pc:sldMk cId="1355869451" sldId="256"/>
            <ac:picMk id="6" creationId="{FF12819E-DB74-635A-105F-1B9FA95050C4}"/>
          </ac:picMkLst>
        </pc:picChg>
        <pc:picChg chg="add mod">
          <ac:chgData name="Mason Swanton" userId="e7b90a2a-0c4d-409f-8a20-92767e5ab27c" providerId="ADAL" clId="{44AD0E48-10F9-44BE-BC6C-D7E7CD03B4DC}" dt="2024-03-04T23:42:26.870" v="1656" actId="14100"/>
          <ac:picMkLst>
            <pc:docMk/>
            <pc:sldMk cId="1355869451" sldId="256"/>
            <ac:picMk id="11" creationId="{8D4F17EF-2533-A33E-EB69-013162FD5D0B}"/>
          </ac:picMkLst>
        </pc:picChg>
        <pc:picChg chg="mod">
          <ac:chgData name="Mason Swanton" userId="e7b90a2a-0c4d-409f-8a20-92767e5ab27c" providerId="ADAL" clId="{44AD0E48-10F9-44BE-BC6C-D7E7CD03B4DC}" dt="2024-02-23T20:42:02.933" v="411" actId="1076"/>
          <ac:picMkLst>
            <pc:docMk/>
            <pc:sldMk cId="1355869451" sldId="256"/>
            <ac:picMk id="18" creationId="{7C374BE0-DD8E-67E6-0F5E-22C103BE150C}"/>
          </ac:picMkLst>
        </pc:picChg>
        <pc:picChg chg="add del mod">
          <ac:chgData name="Mason Swanton" userId="e7b90a2a-0c4d-409f-8a20-92767e5ab27c" providerId="ADAL" clId="{44AD0E48-10F9-44BE-BC6C-D7E7CD03B4DC}" dt="2024-03-02T19:23:13.130" v="983" actId="478"/>
          <ac:picMkLst>
            <pc:docMk/>
            <pc:sldMk cId="1355869451" sldId="256"/>
            <ac:picMk id="19" creationId="{6E9C94E6-578E-1390-12FE-7462D1915C4C}"/>
          </ac:picMkLst>
        </pc:picChg>
        <pc:picChg chg="add mod">
          <ac:chgData name="Mason Swanton" userId="e7b90a2a-0c4d-409f-8a20-92767e5ab27c" providerId="ADAL" clId="{44AD0E48-10F9-44BE-BC6C-D7E7CD03B4DC}" dt="2024-03-04T23:37:10.451" v="1446" actId="14100"/>
          <ac:picMkLst>
            <pc:docMk/>
            <pc:sldMk cId="1355869451" sldId="256"/>
            <ac:picMk id="19" creationId="{8141CD79-5F81-01F9-29E7-6004CC5C83C9}"/>
          </ac:picMkLst>
        </pc:picChg>
        <pc:picChg chg="mod">
          <ac:chgData name="Mason Swanton" userId="e7b90a2a-0c4d-409f-8a20-92767e5ab27c" providerId="ADAL" clId="{44AD0E48-10F9-44BE-BC6C-D7E7CD03B4DC}" dt="2024-02-23T20:41:06.087" v="403" actId="1076"/>
          <ac:picMkLst>
            <pc:docMk/>
            <pc:sldMk cId="1355869451" sldId="256"/>
            <ac:picMk id="19" creationId="{C1DD4DE1-C5F5-2743-FA1D-3D77011BD9D5}"/>
          </ac:picMkLst>
        </pc:picChg>
        <pc:picChg chg="mod">
          <ac:chgData name="Mason Swanton" userId="e7b90a2a-0c4d-409f-8a20-92767e5ab27c" providerId="ADAL" clId="{44AD0E48-10F9-44BE-BC6C-D7E7CD03B4DC}" dt="2024-03-04T23:42:13.066" v="1654" actId="14100"/>
          <ac:picMkLst>
            <pc:docMk/>
            <pc:sldMk cId="1355869451" sldId="256"/>
            <ac:picMk id="20" creationId="{EDC702FE-BBE7-4D8B-A6C7-3B5A5A2AB9B2}"/>
          </ac:picMkLst>
        </pc:picChg>
        <pc:picChg chg="add del mod">
          <ac:chgData name="Mason Swanton" userId="e7b90a2a-0c4d-409f-8a20-92767e5ab27c" providerId="ADAL" clId="{44AD0E48-10F9-44BE-BC6C-D7E7CD03B4DC}" dt="2024-03-04T23:33:45.755" v="1260" actId="478"/>
          <ac:picMkLst>
            <pc:docMk/>
            <pc:sldMk cId="1355869451" sldId="256"/>
            <ac:picMk id="25" creationId="{219A7394-B9F0-CF44-D0E1-956C704C9A86}"/>
          </ac:picMkLst>
        </pc:picChg>
        <pc:picChg chg="mod">
          <ac:chgData name="Mason Swanton" userId="e7b90a2a-0c4d-409f-8a20-92767e5ab27c" providerId="ADAL" clId="{44AD0E48-10F9-44BE-BC6C-D7E7CD03B4DC}" dt="2024-02-23T20:41:09.707" v="404" actId="1076"/>
          <ac:picMkLst>
            <pc:docMk/>
            <pc:sldMk cId="1355869451" sldId="256"/>
            <ac:picMk id="30" creationId="{BA9529F8-C358-D87D-F856-2A1DFCE38E3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FF74-CDC7-7B88-BCBE-DF1DE6FE927F}"/>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endParaRPr lang="en-CA"/>
          </a:p>
        </p:txBody>
      </p:sp>
      <p:sp>
        <p:nvSpPr>
          <p:cNvPr id="3" name="Subtitle 2">
            <a:extLst>
              <a:ext uri="{FF2B5EF4-FFF2-40B4-BE49-F238E27FC236}">
                <a16:creationId xmlns:a16="http://schemas.microsoft.com/office/drawing/2014/main" id="{1B4F6238-396B-01C7-6E14-23490A174CA4}"/>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F3F9E6F-687A-7597-898F-E15DABFA7222}"/>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5" name="Footer Placeholder 4">
            <a:extLst>
              <a:ext uri="{FF2B5EF4-FFF2-40B4-BE49-F238E27FC236}">
                <a16:creationId xmlns:a16="http://schemas.microsoft.com/office/drawing/2014/main" id="{9CA088A9-8F32-C932-5544-757805A6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F6771-1418-4071-459F-FFC6F5D4191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2499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EE2F-122F-F2FE-C590-014ECA3CB64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7242245-2279-6C3D-A0B3-D318F7235C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E5DACE2-79EC-FBD6-44CA-21F210DCE3EB}"/>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5" name="Footer Placeholder 4">
            <a:extLst>
              <a:ext uri="{FF2B5EF4-FFF2-40B4-BE49-F238E27FC236}">
                <a16:creationId xmlns:a16="http://schemas.microsoft.com/office/drawing/2014/main" id="{96DDBBD2-FCF7-61C8-D9FF-BA2B88464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8D59B-7ABC-5560-9AFD-AD5388F7BFF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6374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ED3EDA-74FC-B0C1-0274-A79D84F7A078}"/>
              </a:ext>
            </a:extLst>
          </p:cNvPr>
          <p:cNvSpPr>
            <a:spLocks noGrp="1"/>
          </p:cNvSpPr>
          <p:nvPr>
            <p:ph type="title" orient="vert"/>
          </p:nvPr>
        </p:nvSpPr>
        <p:spPr>
          <a:xfrm>
            <a:off x="31409640" y="1752600"/>
            <a:ext cx="9464040" cy="27896822"/>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90D7F1-8E84-4379-4893-3B0E9CBF37FF}"/>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03D78E-F4A9-84B4-90BF-3176039381BC}"/>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5" name="Footer Placeholder 4">
            <a:extLst>
              <a:ext uri="{FF2B5EF4-FFF2-40B4-BE49-F238E27FC236}">
                <a16:creationId xmlns:a16="http://schemas.microsoft.com/office/drawing/2014/main" id="{604BC8AD-62F0-395C-07AB-86FDE0A1D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C8DE5-6473-383F-DD7B-47AEE0BB98B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4079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C4C1-EF54-EE1B-4C47-650E6065261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D87A0A-C26E-6DB4-A5C4-6C28F2433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3D663E-69F4-911C-0EED-EA348443DADE}"/>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5" name="Footer Placeholder 4">
            <a:extLst>
              <a:ext uri="{FF2B5EF4-FFF2-40B4-BE49-F238E27FC236}">
                <a16:creationId xmlns:a16="http://schemas.microsoft.com/office/drawing/2014/main" id="{A915CDC0-49E5-B9A0-D82B-13C3A517F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26D3D-77BE-1368-AA50-33C6B7A7DFB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633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5D96-024B-26FE-DD2F-EF70503BABEF}"/>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0BE8870-E9C6-8974-3859-5B763209106B}"/>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974D35-2F66-BC6F-E690-856963D41F19}"/>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5" name="Footer Placeholder 4">
            <a:extLst>
              <a:ext uri="{FF2B5EF4-FFF2-40B4-BE49-F238E27FC236}">
                <a16:creationId xmlns:a16="http://schemas.microsoft.com/office/drawing/2014/main" id="{6C453326-5120-198C-1221-9B3A898B6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D8579-9D46-47D7-879C-39E8FA1BDE6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0635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F38F-01CB-CF45-A657-3517A29735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7896FF9-B0A8-3FE9-EC6A-3479FB146290}"/>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0BBF72-187A-3B82-2EF1-749B2E03133E}"/>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6AF7298-B967-4BF4-ED7B-1D436B68A1B2}"/>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6" name="Footer Placeholder 5">
            <a:extLst>
              <a:ext uri="{FF2B5EF4-FFF2-40B4-BE49-F238E27FC236}">
                <a16:creationId xmlns:a16="http://schemas.microsoft.com/office/drawing/2014/main" id="{35C70A6B-353E-45B0-75A1-639279500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607D1-1270-1139-5B42-80777A8F283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424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BB32-CD2C-FBEC-8314-A5B1EB6E54C2}"/>
              </a:ext>
            </a:extLst>
          </p:cNvPr>
          <p:cNvSpPr>
            <a:spLocks noGrp="1"/>
          </p:cNvSpPr>
          <p:nvPr>
            <p:ph type="title"/>
          </p:nvPr>
        </p:nvSpPr>
        <p:spPr>
          <a:xfrm>
            <a:off x="3023237" y="1752603"/>
            <a:ext cx="37856160" cy="636270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A297591-EAB8-01EB-6E07-EBA5665F49E9}"/>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F33B70BD-FE3A-E98B-38D4-8E195B474363}"/>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879ED6-8094-E754-7F9E-036CD4FFA8AA}"/>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7A8AC494-5B6A-543E-7E2B-21FEF5EAB6D5}"/>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A8DE4B-6387-C603-56FA-87482A281F5E}"/>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8" name="Footer Placeholder 7">
            <a:extLst>
              <a:ext uri="{FF2B5EF4-FFF2-40B4-BE49-F238E27FC236}">
                <a16:creationId xmlns:a16="http://schemas.microsoft.com/office/drawing/2014/main" id="{381C3814-A3E6-E990-64BE-222D215F8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1A260D-D314-C6F8-EBBB-5966801E077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7090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B8AD-ECA9-EB80-FDEC-4587AAC1E17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28939A4-4548-FBD0-E25C-D1A704374545}"/>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4" name="Footer Placeholder 3">
            <a:extLst>
              <a:ext uri="{FF2B5EF4-FFF2-40B4-BE49-F238E27FC236}">
                <a16:creationId xmlns:a16="http://schemas.microsoft.com/office/drawing/2014/main" id="{6F6A9A46-58D3-6768-7887-9622A90708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A351B1-7850-3291-E5B7-67D65F91CF0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7825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B65D3-AA9D-79B3-94A5-D232DCDE8E56}"/>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3" name="Footer Placeholder 2">
            <a:extLst>
              <a:ext uri="{FF2B5EF4-FFF2-40B4-BE49-F238E27FC236}">
                <a16:creationId xmlns:a16="http://schemas.microsoft.com/office/drawing/2014/main" id="{43B19625-3123-11DB-3F3A-82624358E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2C9BAB-41A3-CBE2-8D23-A7D8517D8AA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8140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8BE6-EE7C-D1B3-A852-4E0540A83A4C}"/>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51EAD9D-40ED-4B44-9058-13E67384FD0D}"/>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97A3AF0-410D-E1E8-AD73-B655F2F22998}"/>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B04726A6-D97F-325E-6061-7A9983975671}"/>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6" name="Footer Placeholder 5">
            <a:extLst>
              <a:ext uri="{FF2B5EF4-FFF2-40B4-BE49-F238E27FC236}">
                <a16:creationId xmlns:a16="http://schemas.microsoft.com/office/drawing/2014/main" id="{66006064-EA6D-3768-ECC8-042D21534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397AB-EF8C-20A7-4AA9-7CB33FCAA86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6188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F49F-25E6-42AC-96ED-9BF1A87C58EE}"/>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63419A-5171-92B2-73EE-8CFB289FF548}"/>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CA"/>
          </a:p>
        </p:txBody>
      </p:sp>
      <p:sp>
        <p:nvSpPr>
          <p:cNvPr id="4" name="Text Placeholder 3">
            <a:extLst>
              <a:ext uri="{FF2B5EF4-FFF2-40B4-BE49-F238E27FC236}">
                <a16:creationId xmlns:a16="http://schemas.microsoft.com/office/drawing/2014/main" id="{98677485-212D-2EE8-2F01-7B771BF39EBC}"/>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28CF2B9B-BA25-A9BC-265D-799B718FE8D2}"/>
              </a:ext>
            </a:extLst>
          </p:cNvPr>
          <p:cNvSpPr>
            <a:spLocks noGrp="1"/>
          </p:cNvSpPr>
          <p:nvPr>
            <p:ph type="dt" sz="half" idx="10"/>
          </p:nvPr>
        </p:nvSpPr>
        <p:spPr/>
        <p:txBody>
          <a:bodyPr/>
          <a:lstStyle/>
          <a:p>
            <a:fld id="{C764DE79-268F-4C1A-8933-263129D2AF90}" type="datetimeFigureOut">
              <a:rPr lang="en-US" smtClean="0"/>
              <a:t>3/4/2024</a:t>
            </a:fld>
            <a:endParaRPr lang="en-US"/>
          </a:p>
        </p:txBody>
      </p:sp>
      <p:sp>
        <p:nvSpPr>
          <p:cNvPr id="6" name="Footer Placeholder 5">
            <a:extLst>
              <a:ext uri="{FF2B5EF4-FFF2-40B4-BE49-F238E27FC236}">
                <a16:creationId xmlns:a16="http://schemas.microsoft.com/office/drawing/2014/main" id="{2829F4F9-A99F-E575-A379-D3B56FAE9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2D341-B150-1E5A-D330-26BB21225C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2741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648B8-B766-767B-2B41-8E7B60A12664}"/>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69A475-FFFF-1867-D4E6-27758B813BE5}"/>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6F5AAF-49D0-6742-D6FA-403D68120997}"/>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C764DE79-268F-4C1A-8933-263129D2AF90}" type="datetimeFigureOut">
              <a:rPr lang="en-US" smtClean="0"/>
              <a:t>3/4/2024</a:t>
            </a:fld>
            <a:endParaRPr lang="en-US"/>
          </a:p>
        </p:txBody>
      </p:sp>
      <p:sp>
        <p:nvSpPr>
          <p:cNvPr id="5" name="Footer Placeholder 4">
            <a:extLst>
              <a:ext uri="{FF2B5EF4-FFF2-40B4-BE49-F238E27FC236}">
                <a16:creationId xmlns:a16="http://schemas.microsoft.com/office/drawing/2014/main" id="{FCFD125C-F5B0-EA18-A426-8C3D6D958B59}"/>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7D8CD3-19FF-3402-EC38-1C289E25D682}"/>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27116124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1/acs.est.3c03278"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1"/>
            </a:gs>
            <a:gs pos="98000">
              <a:srgbClr val="EDF9F6"/>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C004FB-7392-ECDD-ABC4-D6B630E55A29}"/>
              </a:ext>
            </a:extLst>
          </p:cNvPr>
          <p:cNvSpPr txBox="1"/>
          <p:nvPr/>
        </p:nvSpPr>
        <p:spPr>
          <a:xfrm>
            <a:off x="7697308" y="631647"/>
            <a:ext cx="28512932" cy="7386638"/>
          </a:xfrm>
          <a:prstGeom prst="rect">
            <a:avLst/>
          </a:prstGeom>
          <a:noFill/>
        </p:spPr>
        <p:txBody>
          <a:bodyPr wrap="square" rtlCol="0">
            <a:spAutoFit/>
          </a:bodyPr>
          <a:lstStyle/>
          <a:p>
            <a:pPr algn="ctr"/>
            <a:r>
              <a:rPr lang="en-US" sz="8200" b="1" i="0">
                <a:solidFill>
                  <a:srgbClr val="000000"/>
                </a:solidFill>
                <a:effectLst/>
                <a:latin typeface="Roboto" panose="02000000000000000000" pitchFamily="2" charset="0"/>
              </a:rPr>
              <a:t>Emerging Health Risks of Crumb Rubber: Inhalation of Environmentally Persistent Free Radicals via Saliva</a:t>
            </a:r>
          </a:p>
          <a:p>
            <a:pPr algn="ctr"/>
            <a:r>
              <a:rPr lang="en-CA" sz="7000"/>
              <a:t>Poster By: Mason Swanton</a:t>
            </a:r>
          </a:p>
          <a:p>
            <a:pPr algn="ctr"/>
            <a:r>
              <a:rPr lang="en-CA" sz="6000"/>
              <a:t>Paper By:  </a:t>
            </a:r>
            <a:r>
              <a:rPr lang="en-CA" sz="6000" err="1"/>
              <a:t>Quian’en</a:t>
            </a:r>
            <a:r>
              <a:rPr lang="en-CA" sz="6000"/>
              <a:t> Huang, </a:t>
            </a:r>
            <a:r>
              <a:rPr lang="en-CA" sz="6000" err="1"/>
              <a:t>Jianqun</a:t>
            </a:r>
            <a:r>
              <a:rPr lang="en-CA" sz="6000"/>
              <a:t> Wang, </a:t>
            </a:r>
            <a:r>
              <a:rPr lang="en-CA" sz="6000" err="1"/>
              <a:t>Jianping</a:t>
            </a:r>
            <a:r>
              <a:rPr lang="en-CA" sz="6000"/>
              <a:t> Wang, Dongmei Yu, </a:t>
            </a:r>
            <a:r>
              <a:rPr lang="en-CA" sz="6000" err="1"/>
              <a:t>Yuanbo</a:t>
            </a:r>
            <a:r>
              <a:rPr lang="en-CA" sz="6000"/>
              <a:t> Zhan, and Ze Liu</a:t>
            </a:r>
          </a:p>
          <a:p>
            <a:pPr algn="ctr"/>
            <a:r>
              <a:rPr lang="en-CA" sz="5000"/>
              <a:t>Department of Chemistry, Thompson Rivers University</a:t>
            </a:r>
          </a:p>
          <a:p>
            <a:pPr algn="ctr"/>
            <a:endParaRPr lang="en-CA" sz="7000"/>
          </a:p>
        </p:txBody>
      </p:sp>
      <p:sp>
        <p:nvSpPr>
          <p:cNvPr id="2" name="TextBox 1">
            <a:extLst>
              <a:ext uri="{FF2B5EF4-FFF2-40B4-BE49-F238E27FC236}">
                <a16:creationId xmlns:a16="http://schemas.microsoft.com/office/drawing/2014/main" id="{247AE078-B41D-1778-1B74-551B93204292}"/>
              </a:ext>
            </a:extLst>
          </p:cNvPr>
          <p:cNvSpPr txBox="1"/>
          <p:nvPr/>
        </p:nvSpPr>
        <p:spPr>
          <a:xfrm>
            <a:off x="1388513" y="11092941"/>
            <a:ext cx="10170693" cy="8437733"/>
          </a:xfrm>
          <a:prstGeom prst="rect">
            <a:avLst/>
          </a:prstGeom>
          <a:solidFill>
            <a:srgbClr val="CFF0E7">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5000">
                <a:solidFill>
                  <a:schemeClr val="tx1"/>
                </a:solidFill>
                <a:cs typeface="Calibri"/>
              </a:rPr>
              <a:t>Analytical Question</a:t>
            </a:r>
          </a:p>
          <a:p>
            <a:pPr>
              <a:lnSpc>
                <a:spcPct val="107000"/>
              </a:lnSpc>
              <a:spcAft>
                <a:spcPts val="800"/>
              </a:spcAft>
            </a:pPr>
            <a:r>
              <a:rPr lang="en-US" sz="3600">
                <a:solidFill>
                  <a:schemeClr val="tx1"/>
                </a:solidFill>
                <a:cs typeface="Calibri"/>
              </a:rPr>
              <a:t>The study of this research article was to investigate the presence of crumb rubber (CR) in the ambient air of turf fields as well as in the saliva of people who used these artificial turf fields. By doing this, researchers hoped to answer the following questions:</a:t>
            </a:r>
          </a:p>
          <a:p>
            <a:pPr marL="514350" indent="-514350">
              <a:buAutoNum type="arabicParenR"/>
            </a:pPr>
            <a:r>
              <a:rPr lang="en-US" sz="3600">
                <a:solidFill>
                  <a:schemeClr val="tx1"/>
                </a:solidFill>
                <a:cs typeface="Calibri"/>
              </a:rPr>
              <a:t>To identify whether crumb rubber (CR) can appear in the saliva of someone who uses turf fields and to then analyze how CR affects saliva</a:t>
            </a:r>
          </a:p>
          <a:p>
            <a:pPr marL="514350" indent="-514350">
              <a:buAutoNum type="arabicParenR"/>
            </a:pPr>
            <a:r>
              <a:rPr lang="en-US" sz="3600">
                <a:solidFill>
                  <a:schemeClr val="tx1"/>
                </a:solidFill>
                <a:cs typeface="Calibri"/>
              </a:rPr>
              <a:t>To analyze how CR contributed to exposure to environmentally persistent free radicals (EPFRs) in the air and how we can improve our understanding of the health risks associated with this.</a:t>
            </a:r>
          </a:p>
          <a:p>
            <a:endParaRPr lang="en-US" sz="5000">
              <a:solidFill>
                <a:schemeClr val="tx1"/>
              </a:solidFill>
              <a:cs typeface="Calibri"/>
            </a:endParaRPr>
          </a:p>
          <a:p>
            <a:endParaRPr lang="en-US" sz="5000">
              <a:cs typeface="Calibri"/>
            </a:endParaRPr>
          </a:p>
          <a:p>
            <a:endParaRPr lang="en-US" sz="5000">
              <a:cs typeface="Calibri"/>
            </a:endParaRPr>
          </a:p>
        </p:txBody>
      </p:sp>
      <p:sp>
        <p:nvSpPr>
          <p:cNvPr id="3" name="TextBox 2">
            <a:extLst>
              <a:ext uri="{FF2B5EF4-FFF2-40B4-BE49-F238E27FC236}">
                <a16:creationId xmlns:a16="http://schemas.microsoft.com/office/drawing/2014/main" id="{3A97F3F5-98DB-175A-CAE1-D67F3DDA9DAB}"/>
              </a:ext>
            </a:extLst>
          </p:cNvPr>
          <p:cNvSpPr txBox="1"/>
          <p:nvPr/>
        </p:nvSpPr>
        <p:spPr>
          <a:xfrm>
            <a:off x="1388512" y="26009412"/>
            <a:ext cx="10170694" cy="965879"/>
          </a:xfrm>
          <a:prstGeom prst="round2SameRect">
            <a:avLst/>
          </a:prstGeom>
          <a:gradFill flip="none" rotWithShape="1">
            <a:gsLst>
              <a:gs pos="0">
                <a:srgbClr val="0BD3A3"/>
              </a:gs>
              <a:gs pos="48000">
                <a:srgbClr val="79D5BD"/>
              </a:gs>
              <a:gs pos="100000">
                <a:srgbClr val="CFF0E7"/>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5000">
                <a:solidFill>
                  <a:schemeClr val="tx1"/>
                </a:solidFill>
                <a:cs typeface="Calibri"/>
              </a:rPr>
              <a:t>Sample Matrix and Analytes</a:t>
            </a:r>
          </a:p>
          <a:p>
            <a:pPr algn="ctr"/>
            <a:endParaRPr lang="en-US" sz="50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a:p>
            <a:pPr algn="ctr"/>
            <a:endParaRPr lang="en-US" sz="3200">
              <a:solidFill>
                <a:schemeClr val="tx1"/>
              </a:solidFill>
              <a:cs typeface="Calibri"/>
            </a:endParaRPr>
          </a:p>
        </p:txBody>
      </p:sp>
      <p:sp>
        <p:nvSpPr>
          <p:cNvPr id="5" name="TextBox 4">
            <a:extLst>
              <a:ext uri="{FF2B5EF4-FFF2-40B4-BE49-F238E27FC236}">
                <a16:creationId xmlns:a16="http://schemas.microsoft.com/office/drawing/2014/main" id="{997A4572-0687-CA0E-C761-C96393BCCEF6}"/>
              </a:ext>
            </a:extLst>
          </p:cNvPr>
          <p:cNvSpPr txBox="1"/>
          <p:nvPr/>
        </p:nvSpPr>
        <p:spPr>
          <a:xfrm>
            <a:off x="1388513" y="26975291"/>
            <a:ext cx="10170693" cy="5638309"/>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3600">
                <a:solidFill>
                  <a:schemeClr val="tx1"/>
                </a:solidFill>
                <a:cs typeface="Calibri"/>
              </a:rPr>
              <a:t>This experiment had two types of samples with their own analytes and matrices:</a:t>
            </a:r>
          </a:p>
          <a:p>
            <a:r>
              <a:rPr lang="en-US" sz="3600" b="1">
                <a:solidFill>
                  <a:schemeClr val="tx1"/>
                </a:solidFill>
                <a:cs typeface="Calibri"/>
              </a:rPr>
              <a:t>Air sampling</a:t>
            </a:r>
          </a:p>
          <a:p>
            <a:r>
              <a:rPr lang="en-US" sz="3600">
                <a:solidFill>
                  <a:schemeClr val="tx1"/>
                </a:solidFill>
                <a:cs typeface="Calibri"/>
              </a:rPr>
              <a:t>	Analyte – Suspended atmospheric CR</a:t>
            </a:r>
          </a:p>
          <a:p>
            <a:r>
              <a:rPr lang="en-US" sz="3600">
                <a:solidFill>
                  <a:schemeClr val="tx1"/>
                </a:solidFill>
                <a:cs typeface="Calibri"/>
              </a:rPr>
              <a:t>	Matrix – Atmospheric air</a:t>
            </a:r>
          </a:p>
          <a:p>
            <a:r>
              <a:rPr lang="en-US" sz="3600" b="1">
                <a:solidFill>
                  <a:schemeClr val="tx1"/>
                </a:solidFill>
                <a:cs typeface="Calibri"/>
              </a:rPr>
              <a:t>Saliva sampling (real and artificial)</a:t>
            </a:r>
          </a:p>
          <a:p>
            <a:r>
              <a:rPr lang="en-US" sz="3600">
                <a:solidFill>
                  <a:schemeClr val="tx1"/>
                </a:solidFill>
                <a:cs typeface="Calibri"/>
              </a:rPr>
              <a:t>	Analyte – CR in saliva</a:t>
            </a:r>
          </a:p>
          <a:p>
            <a:r>
              <a:rPr lang="en-US" sz="3600">
                <a:solidFill>
                  <a:schemeClr val="tx1"/>
                </a:solidFill>
                <a:cs typeface="Calibri"/>
              </a:rPr>
              <a:t>	Matrix – Human and artificial saliva</a:t>
            </a:r>
          </a:p>
          <a:p>
            <a:r>
              <a:rPr lang="en-US" sz="3600">
                <a:solidFill>
                  <a:schemeClr val="tx1"/>
                </a:solidFill>
                <a:cs typeface="Calibri"/>
              </a:rPr>
              <a:t>For this poster, the focus will be on the real saliva sampling.</a:t>
            </a:r>
          </a:p>
          <a:p>
            <a:endParaRPr lang="en-US" sz="4000">
              <a:cs typeface="Calibri"/>
            </a:endParaRPr>
          </a:p>
          <a:p>
            <a:endParaRPr lang="en-US" sz="5000">
              <a:cs typeface="Calibri"/>
            </a:endParaRPr>
          </a:p>
          <a:p>
            <a:endParaRPr lang="en-US" sz="5000">
              <a:cs typeface="Calibri"/>
            </a:endParaRPr>
          </a:p>
          <a:p>
            <a:endParaRPr lang="en-US" sz="5000">
              <a:cs typeface="Calibri"/>
            </a:endParaRPr>
          </a:p>
          <a:p>
            <a:endParaRPr lang="en-US">
              <a:cs typeface="Calibri"/>
            </a:endParaRPr>
          </a:p>
          <a:p>
            <a:endParaRPr lang="en-US">
              <a:cs typeface="Calibri"/>
            </a:endParaRPr>
          </a:p>
        </p:txBody>
      </p:sp>
      <p:pic>
        <p:nvPicPr>
          <p:cNvPr id="1026" name="Picture 2">
            <a:extLst>
              <a:ext uri="{FF2B5EF4-FFF2-40B4-BE49-F238E27FC236}">
                <a16:creationId xmlns:a16="http://schemas.microsoft.com/office/drawing/2014/main" id="{91419EE5-3CC2-73C2-7DBB-E56A7A380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4" y="-403528"/>
            <a:ext cx="9353550" cy="4943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F12819E-DB74-635A-105F-1B9FA9505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6428" y="-403529"/>
            <a:ext cx="9353550" cy="4943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0DED06-9B7A-DFE8-505B-C6FF17B8DE98}"/>
              </a:ext>
            </a:extLst>
          </p:cNvPr>
          <p:cNvSpPr txBox="1"/>
          <p:nvPr/>
        </p:nvSpPr>
        <p:spPr>
          <a:xfrm>
            <a:off x="12284692" y="14858286"/>
            <a:ext cx="8880685" cy="903447"/>
          </a:xfrm>
          <a:prstGeom prst="round2SameRect">
            <a:avLst/>
          </a:prstGeom>
          <a:gradFill flip="none" rotWithShape="1">
            <a:gsLst>
              <a:gs pos="0">
                <a:srgbClr val="0BD3A3"/>
              </a:gs>
              <a:gs pos="48000">
                <a:srgbClr val="79D5BD"/>
              </a:gs>
              <a:gs pos="100000">
                <a:srgbClr val="CFF0E7"/>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5000">
                <a:solidFill>
                  <a:schemeClr val="tx1"/>
                </a:solidFill>
                <a:cs typeface="Calibri"/>
              </a:rPr>
              <a:t>Sampling Plan</a:t>
            </a:r>
          </a:p>
          <a:p>
            <a:endParaRPr lang="en-US" sz="5000">
              <a:cs typeface="Calibri"/>
            </a:endParaRPr>
          </a:p>
          <a:p>
            <a:endParaRPr lang="en-US" sz="5000">
              <a:cs typeface="Calibri"/>
            </a:endParaRPr>
          </a:p>
          <a:p>
            <a:endParaRPr lang="en-US" sz="5000">
              <a:cs typeface="Calibri"/>
            </a:endParaRPr>
          </a:p>
          <a:p>
            <a:endParaRPr lang="en-US" sz="5000">
              <a:cs typeface="Calibri"/>
            </a:endParaRPr>
          </a:p>
          <a:p>
            <a:endParaRPr lang="en-US" sz="5000">
              <a:cs typeface="Calibri"/>
            </a:endParaRPr>
          </a:p>
          <a:p>
            <a:endParaRPr lang="en-US" sz="5000">
              <a:cs typeface="Calibri"/>
            </a:endParaRPr>
          </a:p>
          <a:p>
            <a:endParaRPr lang="en-US">
              <a:cs typeface="Calibri"/>
            </a:endParaRPr>
          </a:p>
          <a:p>
            <a:endParaRPr lang="en-US">
              <a:cs typeface="Calibri"/>
            </a:endParaRPr>
          </a:p>
          <a:p>
            <a:endParaRPr lang="en-US">
              <a:cs typeface="Calibri"/>
            </a:endParaRPr>
          </a:p>
        </p:txBody>
      </p:sp>
      <p:sp>
        <p:nvSpPr>
          <p:cNvPr id="12" name="TextBox 11">
            <a:extLst>
              <a:ext uri="{FF2B5EF4-FFF2-40B4-BE49-F238E27FC236}">
                <a16:creationId xmlns:a16="http://schemas.microsoft.com/office/drawing/2014/main" id="{92C6EB01-2F3D-CAB9-2777-96705985BCCF}"/>
              </a:ext>
            </a:extLst>
          </p:cNvPr>
          <p:cNvSpPr txBox="1"/>
          <p:nvPr/>
        </p:nvSpPr>
        <p:spPr>
          <a:xfrm>
            <a:off x="34325047" y="28039195"/>
            <a:ext cx="9353550" cy="4678204"/>
          </a:xfrm>
          <a:prstGeom prst="rect">
            <a:avLst/>
          </a:prstGeom>
          <a:solidFill>
            <a:srgbClr val="E4F6F2">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a:solidFill>
                  <a:schemeClr val="tx1"/>
                </a:solidFill>
                <a:cs typeface="Calibri"/>
              </a:rPr>
              <a:t>References</a:t>
            </a:r>
          </a:p>
          <a:p>
            <a:endParaRPr lang="en-US" sz="2400">
              <a:cs typeface="Calibri"/>
            </a:endParaRPr>
          </a:p>
          <a:p>
            <a:pPr marR="457200" algn="l"/>
            <a:r>
              <a:rPr lang="en-CA" sz="3200" b="0" i="0">
                <a:solidFill>
                  <a:srgbClr val="000000"/>
                </a:solidFill>
                <a:effectLst/>
                <a:latin typeface="Calibri" panose="020F0502020204030204" pitchFamily="34" charset="0"/>
              </a:rPr>
              <a:t>(1) Huang, Q.; Wang, J.; Wang, J.; Yu, D.; Zhan, Y.; Liu, Z. Emerging Health Risks of Crumb Rubber: Inhalation of Environmentally Persistent Free Radicals via Saliva during Artificial Turf Activities. </a:t>
            </a:r>
            <a:r>
              <a:rPr lang="en-CA" sz="3200" b="0" i="1">
                <a:solidFill>
                  <a:srgbClr val="000000"/>
                </a:solidFill>
                <a:effectLst/>
                <a:latin typeface="Calibri" panose="020F0502020204030204" pitchFamily="34" charset="0"/>
              </a:rPr>
              <a:t>Environmental Science &amp; Technology</a:t>
            </a:r>
            <a:r>
              <a:rPr lang="en-CA" sz="3200" b="0" i="0">
                <a:solidFill>
                  <a:srgbClr val="000000"/>
                </a:solidFill>
                <a:effectLst/>
                <a:latin typeface="Calibri" panose="020F0502020204030204" pitchFamily="34" charset="0"/>
              </a:rPr>
              <a:t> </a:t>
            </a:r>
            <a:r>
              <a:rPr lang="en-CA" sz="3200" b="1" i="0">
                <a:solidFill>
                  <a:srgbClr val="000000"/>
                </a:solidFill>
                <a:effectLst/>
                <a:latin typeface="Calibri" panose="020F0502020204030204" pitchFamily="34" charset="0"/>
              </a:rPr>
              <a:t>2023</a:t>
            </a:r>
            <a:r>
              <a:rPr lang="en-CA" sz="3200" b="0" i="0">
                <a:solidFill>
                  <a:srgbClr val="000000"/>
                </a:solidFill>
                <a:effectLst/>
                <a:latin typeface="Calibri" panose="020F0502020204030204" pitchFamily="34" charset="0"/>
              </a:rPr>
              <a:t>, </a:t>
            </a:r>
            <a:r>
              <a:rPr lang="en-CA" sz="3200" b="0" i="1">
                <a:solidFill>
                  <a:srgbClr val="000000"/>
                </a:solidFill>
                <a:effectLst/>
                <a:latin typeface="Calibri" panose="020F0502020204030204" pitchFamily="34" charset="0"/>
              </a:rPr>
              <a:t>57</a:t>
            </a:r>
            <a:r>
              <a:rPr lang="en-CA" sz="3200" b="0" i="0">
                <a:solidFill>
                  <a:srgbClr val="000000"/>
                </a:solidFill>
                <a:effectLst/>
                <a:latin typeface="Calibri" panose="020F0502020204030204" pitchFamily="34" charset="0"/>
              </a:rPr>
              <a:t> (50), 21005–21015. </a:t>
            </a:r>
            <a:r>
              <a:rPr lang="en-CA" sz="3200" b="0" i="0">
                <a:solidFill>
                  <a:srgbClr val="000000"/>
                </a:solidFill>
                <a:effectLst/>
                <a:latin typeface="Calibri" panose="020F0502020204030204" pitchFamily="34" charset="0"/>
                <a:hlinkClick r:id="rId3"/>
              </a:rPr>
              <a:t>https://doi.org/10.1021/acs.est.3c03278</a:t>
            </a:r>
            <a:r>
              <a:rPr lang="en-CA" sz="3200" b="0" i="0">
                <a:solidFill>
                  <a:srgbClr val="000000"/>
                </a:solidFill>
                <a:effectLst/>
                <a:latin typeface="Calibri" panose="020F0502020204030204" pitchFamily="34" charset="0"/>
              </a:rPr>
              <a:t>.</a:t>
            </a:r>
          </a:p>
        </p:txBody>
      </p:sp>
      <p:sp>
        <p:nvSpPr>
          <p:cNvPr id="21" name="TextBox 20">
            <a:extLst>
              <a:ext uri="{FF2B5EF4-FFF2-40B4-BE49-F238E27FC236}">
                <a16:creationId xmlns:a16="http://schemas.microsoft.com/office/drawing/2014/main" id="{EB5C984D-A557-648A-21AF-C43219535654}"/>
              </a:ext>
            </a:extLst>
          </p:cNvPr>
          <p:cNvSpPr txBox="1"/>
          <p:nvPr/>
        </p:nvSpPr>
        <p:spPr>
          <a:xfrm>
            <a:off x="34125885" y="15139735"/>
            <a:ext cx="9353550" cy="7509748"/>
          </a:xfrm>
          <a:prstGeom prst="rect">
            <a:avLst/>
          </a:prstGeom>
          <a:solidFill>
            <a:srgbClr val="A0E4D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000">
                <a:solidFill>
                  <a:schemeClr val="tx1"/>
                </a:solidFill>
              </a:rPr>
              <a:t>Conclusion</a:t>
            </a:r>
          </a:p>
          <a:p>
            <a:r>
              <a:rPr lang="en-US" sz="3600">
                <a:solidFill>
                  <a:schemeClr val="tx1"/>
                </a:solidFill>
              </a:rPr>
              <a:t>From their testing, it was observed that CR did carry EPFRs and there was a measurable increase in CR and EPFRs in human saliva after activity on artificial turf fields. Testing of the effect on salivary enzymes found that CR inhibited both salivary amylase and salivary lysozyme.</a:t>
            </a:r>
          </a:p>
          <a:p>
            <a:endParaRPr lang="en-US" sz="3600">
              <a:solidFill>
                <a:schemeClr val="tx1"/>
              </a:solidFill>
            </a:endParaRPr>
          </a:p>
          <a:p>
            <a:r>
              <a:rPr lang="en-US" sz="3600">
                <a:solidFill>
                  <a:schemeClr val="tx1"/>
                </a:solidFill>
              </a:rPr>
              <a:t>This inhibition can lead to increased risk of dental caries, gingivitis, oral infection, and more. It could also lead to a decrease in immunity thus proving that artificial turf fields have health risks due to airborne CR.</a:t>
            </a:r>
          </a:p>
        </p:txBody>
      </p:sp>
      <p:sp>
        <p:nvSpPr>
          <p:cNvPr id="9" name="TextBox 8">
            <a:extLst>
              <a:ext uri="{FF2B5EF4-FFF2-40B4-BE49-F238E27FC236}">
                <a16:creationId xmlns:a16="http://schemas.microsoft.com/office/drawing/2014/main" id="{C91A3B90-300D-EF80-C6DF-23B63FEC9C9E}"/>
              </a:ext>
            </a:extLst>
          </p:cNvPr>
          <p:cNvSpPr txBox="1"/>
          <p:nvPr/>
        </p:nvSpPr>
        <p:spPr>
          <a:xfrm>
            <a:off x="21961946" y="16019693"/>
            <a:ext cx="11409815" cy="6740307"/>
          </a:xfrm>
          <a:prstGeom prst="rect">
            <a:avLst/>
          </a:prstGeom>
          <a:solidFill>
            <a:srgbClr val="A0E4D2">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600" b="1">
                <a:solidFill>
                  <a:schemeClr val="tx1"/>
                </a:solidFill>
              </a:rPr>
              <a:t>Techniques for artificial saliva tests:</a:t>
            </a:r>
          </a:p>
          <a:p>
            <a:r>
              <a:rPr lang="en-US" sz="3600">
                <a:solidFill>
                  <a:schemeClr val="tx1"/>
                </a:solidFill>
              </a:rPr>
              <a:t>Temperature and pH adjustments</a:t>
            </a:r>
          </a:p>
          <a:p>
            <a:pPr marL="457200" indent="-457200">
              <a:buFont typeface="Arial" panose="020B0604020202020204" pitchFamily="34" charset="0"/>
              <a:buChar char="•"/>
            </a:pPr>
            <a:r>
              <a:rPr lang="en-US" sz="3600">
                <a:solidFill>
                  <a:schemeClr val="tx1"/>
                </a:solidFill>
              </a:rPr>
              <a:t>Samples were held at 37°C to mimic mouth temperature</a:t>
            </a:r>
          </a:p>
          <a:p>
            <a:pPr marL="457200" indent="-457200">
              <a:buFont typeface="Arial" panose="020B0604020202020204" pitchFamily="34" charset="0"/>
              <a:buChar char="•"/>
            </a:pPr>
            <a:r>
              <a:rPr lang="en-US" sz="3600">
                <a:solidFill>
                  <a:schemeClr val="tx1"/>
                </a:solidFill>
              </a:rPr>
              <a:t>pH was adjusted to 6.7 (mean pH of saliva)</a:t>
            </a:r>
          </a:p>
          <a:p>
            <a:r>
              <a:rPr lang="en-US" sz="3600">
                <a:solidFill>
                  <a:schemeClr val="tx1"/>
                </a:solidFill>
              </a:rPr>
              <a:t>Assay kits for enzyme activity determination</a:t>
            </a:r>
          </a:p>
          <a:p>
            <a:pPr marL="457200" indent="-457200">
              <a:buFont typeface="Arial" panose="020B0604020202020204" pitchFamily="34" charset="0"/>
              <a:buChar char="•"/>
            </a:pPr>
            <a:r>
              <a:rPr lang="en-US" sz="3600">
                <a:solidFill>
                  <a:schemeClr val="tx1"/>
                </a:solidFill>
              </a:rPr>
              <a:t>Both a-amylase and lysozyme</a:t>
            </a:r>
          </a:p>
          <a:p>
            <a:r>
              <a:rPr lang="en-US" sz="3600" b="1">
                <a:solidFill>
                  <a:schemeClr val="tx1"/>
                </a:solidFill>
              </a:rPr>
              <a:t>Techniques for saliva samples:</a:t>
            </a:r>
          </a:p>
          <a:p>
            <a:r>
              <a:rPr lang="en-US" sz="3600">
                <a:solidFill>
                  <a:schemeClr val="tx1"/>
                </a:solidFill>
              </a:rPr>
              <a:t>- Filtering</a:t>
            </a:r>
          </a:p>
          <a:p>
            <a:pPr marL="914400" lvl="1" indent="-457200">
              <a:buFont typeface="Arial" panose="020B0604020202020204" pitchFamily="34" charset="0"/>
              <a:buChar char="•"/>
            </a:pPr>
            <a:r>
              <a:rPr lang="en-US" sz="3600">
                <a:solidFill>
                  <a:schemeClr val="tx1"/>
                </a:solidFill>
              </a:rPr>
              <a:t>Samples were filtered through a 0.45</a:t>
            </a:r>
            <a:r>
              <a:rPr lang="en-CA" sz="3600">
                <a:solidFill>
                  <a:schemeClr val="tx1"/>
                </a:solidFill>
                <a:effectLst/>
                <a:ea typeface="Calibri" panose="020F0502020204030204" pitchFamily="34" charset="0"/>
              </a:rPr>
              <a:t>µ</a:t>
            </a:r>
            <a:r>
              <a:rPr lang="en-CA" sz="3600">
                <a:solidFill>
                  <a:schemeClr val="tx1"/>
                </a:solidFill>
                <a:effectLst/>
                <a:ea typeface="Calibri" panose="020F0502020204030204" pitchFamily="34" charset="0"/>
                <a:cs typeface="Times New Roman" panose="02020603050405020304" pitchFamily="18" charset="0"/>
              </a:rPr>
              <a:t>m filter</a:t>
            </a:r>
          </a:p>
          <a:p>
            <a:r>
              <a:rPr lang="en-CA" sz="3600">
                <a:solidFill>
                  <a:schemeClr val="tx1"/>
                </a:solidFill>
                <a:ea typeface="Calibri" panose="020F0502020204030204" pitchFamily="34" charset="0"/>
                <a:cs typeface="Times New Roman" panose="02020603050405020304" pitchFamily="18" charset="0"/>
              </a:rPr>
              <a:t>- Digestion and density separation</a:t>
            </a:r>
          </a:p>
          <a:p>
            <a:r>
              <a:rPr lang="en-CA" sz="3600">
                <a:solidFill>
                  <a:schemeClr val="tx1"/>
                </a:solidFill>
                <a:ea typeface="Calibri" panose="020F0502020204030204" pitchFamily="34" charset="0"/>
                <a:cs typeface="Times New Roman" panose="02020603050405020304" pitchFamily="18" charset="0"/>
              </a:rPr>
              <a:t>- Micro-Raman Spectroscopy</a:t>
            </a:r>
          </a:p>
          <a:p>
            <a:r>
              <a:rPr lang="en-CA" sz="3600">
                <a:solidFill>
                  <a:schemeClr val="tx1"/>
                </a:solidFill>
                <a:effectLst/>
                <a:ea typeface="Calibri" panose="020F0502020204030204" pitchFamily="34" charset="0"/>
                <a:cs typeface="Times New Roman" panose="02020603050405020304" pitchFamily="18" charset="0"/>
              </a:rPr>
              <a:t>- Visual Identification</a:t>
            </a:r>
          </a:p>
        </p:txBody>
      </p:sp>
      <p:sp>
        <p:nvSpPr>
          <p:cNvPr id="14" name="TextBox 13">
            <a:extLst>
              <a:ext uri="{FF2B5EF4-FFF2-40B4-BE49-F238E27FC236}">
                <a16:creationId xmlns:a16="http://schemas.microsoft.com/office/drawing/2014/main" id="{4D88D78C-A1FA-5A87-0C0E-DAEDA8BB265C}"/>
              </a:ext>
            </a:extLst>
          </p:cNvPr>
          <p:cNvSpPr txBox="1"/>
          <p:nvPr/>
        </p:nvSpPr>
        <p:spPr>
          <a:xfrm>
            <a:off x="12283425" y="14986588"/>
            <a:ext cx="8880685" cy="162198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endParaRPr lang="en-US" sz="4400"/>
          </a:p>
          <a:p>
            <a:r>
              <a:rPr lang="en-CA" sz="3600">
                <a:solidFill>
                  <a:schemeClr val="tx1"/>
                </a:solidFill>
              </a:rPr>
              <a:t>To identify any crumb rubber in humans, 200 volunteers of various ages, sex, and  physical condition were gathered and set to play on two fields: Field 5, a 1yr old field and Field 2, a 10yr old field.</a:t>
            </a:r>
          </a:p>
          <a:p>
            <a:endParaRPr lang="en-CA" sz="3600">
              <a:solidFill>
                <a:schemeClr val="tx1"/>
              </a:solidFill>
            </a:endParaRPr>
          </a:p>
          <a:p>
            <a:r>
              <a:rPr lang="en-CA" sz="3600" b="1">
                <a:solidFill>
                  <a:schemeClr val="tx1"/>
                </a:solidFill>
              </a:rPr>
              <a:t>Sampling Type: Grab Samples</a:t>
            </a:r>
            <a:endParaRPr lang="en-CA" sz="3600">
              <a:solidFill>
                <a:schemeClr val="tx1"/>
              </a:solidFill>
            </a:endParaRPr>
          </a:p>
          <a:p>
            <a:r>
              <a:rPr lang="en-CA" sz="3600">
                <a:solidFill>
                  <a:schemeClr val="tx1"/>
                </a:solidFill>
              </a:rPr>
              <a:t>Samples of saliva were taken for each individual and analyzed for CR along with trends in groups.</a:t>
            </a:r>
          </a:p>
          <a:p>
            <a:endParaRPr lang="en-CA" sz="3600">
              <a:solidFill>
                <a:schemeClr val="tx1"/>
              </a:solidFill>
            </a:endParaRPr>
          </a:p>
          <a:p>
            <a:r>
              <a:rPr lang="en-CA" sz="3600" b="1">
                <a:solidFill>
                  <a:schemeClr val="tx1"/>
                </a:solidFill>
              </a:rPr>
              <a:t>Sampling Strategy: Systematic Sampling</a:t>
            </a:r>
          </a:p>
          <a:p>
            <a:r>
              <a:rPr lang="en-CA" sz="3600">
                <a:solidFill>
                  <a:schemeClr val="tx1"/>
                </a:solidFill>
              </a:rPr>
              <a:t>Samples were taken before and after 40 minutes of exercise on the two predetermined artificial turf fields.</a:t>
            </a:r>
          </a:p>
          <a:p>
            <a:endParaRPr lang="en-CA" sz="3600">
              <a:solidFill>
                <a:schemeClr val="tx1"/>
              </a:solidFill>
            </a:endParaRPr>
          </a:p>
          <a:p>
            <a:r>
              <a:rPr lang="en-CA" sz="3600" b="1">
                <a:solidFill>
                  <a:schemeClr val="tx1"/>
                </a:solidFill>
              </a:rPr>
              <a:t>Sample Storage: </a:t>
            </a:r>
          </a:p>
          <a:p>
            <a:r>
              <a:rPr lang="en-CA" sz="3600">
                <a:solidFill>
                  <a:schemeClr val="tx1"/>
                </a:solidFill>
              </a:rPr>
              <a:t>Glass sample bottles were provided for the volunteers to collect around 5mL both before and after the 40-minute exercise. This resulted in around 9-16mL of saliva being collected per individual. Samples were then immediately covered with aluminum foil to prevent any airborne particle contamination.</a:t>
            </a:r>
          </a:p>
          <a:p>
            <a:endParaRPr lang="en-CA" sz="3600">
              <a:solidFill>
                <a:schemeClr val="tx1"/>
              </a:solidFill>
            </a:endParaRPr>
          </a:p>
          <a:p>
            <a:r>
              <a:rPr lang="en-CA" sz="3600" b="1">
                <a:solidFill>
                  <a:schemeClr val="tx1"/>
                </a:solidFill>
              </a:rPr>
              <a:t>Blanks:</a:t>
            </a:r>
          </a:p>
          <a:p>
            <a:r>
              <a:rPr lang="en-CA" sz="3600">
                <a:solidFill>
                  <a:schemeClr val="tx1"/>
                </a:solidFill>
              </a:rPr>
              <a:t>No sampling blanks were made apparent.</a:t>
            </a:r>
          </a:p>
          <a:p>
            <a:endParaRPr lang="en-CA" sz="3200">
              <a:solidFill>
                <a:schemeClr val="tx1"/>
              </a:solidFill>
            </a:endParaRPr>
          </a:p>
        </p:txBody>
      </p:sp>
      <p:sp>
        <p:nvSpPr>
          <p:cNvPr id="16" name="TextBox 15">
            <a:extLst>
              <a:ext uri="{FF2B5EF4-FFF2-40B4-BE49-F238E27FC236}">
                <a16:creationId xmlns:a16="http://schemas.microsoft.com/office/drawing/2014/main" id="{E69F542C-AA6C-F5B3-EB43-76D5A110219E}"/>
              </a:ext>
            </a:extLst>
          </p:cNvPr>
          <p:cNvSpPr txBox="1"/>
          <p:nvPr/>
        </p:nvSpPr>
        <p:spPr>
          <a:xfrm>
            <a:off x="21945600" y="15139735"/>
            <a:ext cx="11426161" cy="903446"/>
          </a:xfrm>
          <a:prstGeom prst="round2SameRect">
            <a:avLst/>
          </a:prstGeom>
          <a:gradFill flip="none" rotWithShape="1">
            <a:gsLst>
              <a:gs pos="0">
                <a:srgbClr val="0BD3A3"/>
              </a:gs>
              <a:gs pos="48000">
                <a:srgbClr val="79D5BD"/>
              </a:gs>
              <a:gs pos="100000">
                <a:srgbClr val="CFF0E7"/>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000">
                <a:solidFill>
                  <a:schemeClr val="tx1"/>
                </a:solidFill>
              </a:rPr>
              <a:t>Analytical Techniques After Sampling</a:t>
            </a:r>
          </a:p>
        </p:txBody>
      </p:sp>
      <p:sp>
        <p:nvSpPr>
          <p:cNvPr id="17" name="TextBox 16">
            <a:extLst>
              <a:ext uri="{FF2B5EF4-FFF2-40B4-BE49-F238E27FC236}">
                <a16:creationId xmlns:a16="http://schemas.microsoft.com/office/drawing/2014/main" id="{A8450C2C-BB72-C0EB-1D37-B782C306FF04}"/>
              </a:ext>
            </a:extLst>
          </p:cNvPr>
          <p:cNvSpPr txBox="1"/>
          <p:nvPr/>
        </p:nvSpPr>
        <p:spPr>
          <a:xfrm>
            <a:off x="21953775" y="8014071"/>
            <a:ext cx="21459739" cy="6791924"/>
          </a:xfrm>
          <a:prstGeom prst="rect">
            <a:avLst/>
          </a:prstGeom>
          <a:solidFill>
            <a:srgbClr val="A0E4D2">
              <a:alpha val="49804"/>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CA" sz="3600" kern="100">
                <a:solidFill>
                  <a:schemeClr val="tx1"/>
                </a:solidFill>
                <a:effectLst/>
                <a:ea typeface="Calibri" panose="020F0502020204030204" pitchFamily="34" charset="0"/>
                <a:cs typeface="Times New Roman" panose="02020603050405020304" pitchFamily="18" charset="0"/>
              </a:rPr>
              <a:t>This sampling procedure was appropriate for a few reasons:</a:t>
            </a:r>
          </a:p>
          <a:p>
            <a:pPr marL="342900" lvl="0" indent="-342900">
              <a:lnSpc>
                <a:spcPct val="107000"/>
              </a:lnSpc>
              <a:buFont typeface="+mj-lt"/>
              <a:buAutoNum type="arabicParenR"/>
            </a:pPr>
            <a:r>
              <a:rPr lang="en-CA" sz="3600" kern="100">
                <a:solidFill>
                  <a:schemeClr val="tx1"/>
                </a:solidFill>
                <a:effectLst/>
                <a:ea typeface="Calibri" panose="020F0502020204030204" pitchFamily="34" charset="0"/>
                <a:cs typeface="Times New Roman" panose="02020603050405020304" pitchFamily="18" charset="0"/>
              </a:rPr>
              <a:t> The grab samples are a good idea as we don’t want to be mixing all the results. Instead, we would want to have individual before and after results for every individual to make sure that the differences in health, gender, and age don’t play a role in the analysis. If we did composite samples, we might not see little changes. This is especially important as an aspect of this study was to observe the effect of ESPRs in CR and how they can affect people. Therefore, it is good to have individuals to see if there are any trends found.</a:t>
            </a:r>
          </a:p>
          <a:p>
            <a:pPr marL="342900" lvl="0" indent="-342900">
              <a:lnSpc>
                <a:spcPct val="107000"/>
              </a:lnSpc>
              <a:buFont typeface="+mj-lt"/>
              <a:buAutoNum type="arabicParenR"/>
            </a:pPr>
            <a:r>
              <a:rPr lang="en-CA" sz="3600" kern="100">
                <a:solidFill>
                  <a:schemeClr val="tx1"/>
                </a:solidFill>
                <a:effectLst/>
                <a:ea typeface="Calibri" panose="020F0502020204030204" pitchFamily="34" charset="0"/>
                <a:cs typeface="Times New Roman" panose="02020603050405020304" pitchFamily="18" charset="0"/>
              </a:rPr>
              <a:t> Systematic samples before and after also gives a baseline as a sort of “before exposure” measure to see the actual effects by measuring the difference after the 40mins of exercise.</a:t>
            </a:r>
          </a:p>
          <a:p>
            <a:pPr marL="342900" lvl="0" indent="-342900">
              <a:lnSpc>
                <a:spcPct val="107000"/>
              </a:lnSpc>
              <a:spcAft>
                <a:spcPts val="800"/>
              </a:spcAft>
              <a:buFont typeface="+mj-lt"/>
              <a:buAutoNum type="arabicParenR"/>
            </a:pPr>
            <a:r>
              <a:rPr lang="en-CA" sz="3600" kern="100">
                <a:solidFill>
                  <a:schemeClr val="tx1"/>
                </a:solidFill>
                <a:effectLst/>
                <a:ea typeface="Calibri" panose="020F0502020204030204" pitchFamily="34" charset="0"/>
                <a:cs typeface="Times New Roman" panose="02020603050405020304" pitchFamily="18" charset="0"/>
              </a:rPr>
              <a:t> Glass vials were then used according to the plastic free principle. All instruments and containers were made of stainless steel or glass and rinsed three times with demineralized water.</a:t>
            </a:r>
          </a:p>
          <a:p>
            <a:pPr marL="342900" lvl="0" indent="-342900">
              <a:lnSpc>
                <a:spcPct val="107000"/>
              </a:lnSpc>
              <a:spcAft>
                <a:spcPts val="800"/>
              </a:spcAft>
              <a:buFont typeface="+mj-lt"/>
              <a:buAutoNum type="arabicParenR"/>
            </a:pPr>
            <a:r>
              <a:rPr lang="en-CA" sz="3600" kern="100">
                <a:solidFill>
                  <a:schemeClr val="tx1"/>
                </a:solidFill>
                <a:ea typeface="Calibri" panose="020F0502020204030204" pitchFamily="34" charset="0"/>
                <a:cs typeface="Times New Roman" panose="02020603050405020304" pitchFamily="18" charset="0"/>
              </a:rPr>
              <a:t> Adding sampling blanks may be of benefit, to see if airborne CR contaminated samples and, if so, how much.</a:t>
            </a:r>
            <a:endParaRPr lang="en-CA" sz="3600" kern="100">
              <a:solidFill>
                <a:schemeClr val="tx1"/>
              </a:solidFill>
              <a:effectLst/>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7C374BE0-DD8E-67E6-0F5E-22C103BE150C}"/>
              </a:ext>
            </a:extLst>
          </p:cNvPr>
          <p:cNvPicPr>
            <a:picLocks noChangeAspect="1"/>
          </p:cNvPicPr>
          <p:nvPr/>
        </p:nvPicPr>
        <p:blipFill>
          <a:blip r:embed="rId4"/>
          <a:stretch>
            <a:fillRect/>
          </a:stretch>
        </p:blipFill>
        <p:spPr>
          <a:xfrm>
            <a:off x="976335" y="19730735"/>
            <a:ext cx="10995047" cy="5206038"/>
          </a:xfrm>
          <a:prstGeom prst="rect">
            <a:avLst/>
          </a:prstGeom>
        </p:spPr>
      </p:pic>
      <p:sp>
        <p:nvSpPr>
          <p:cNvPr id="28" name="TextBox 27">
            <a:extLst>
              <a:ext uri="{FF2B5EF4-FFF2-40B4-BE49-F238E27FC236}">
                <a16:creationId xmlns:a16="http://schemas.microsoft.com/office/drawing/2014/main" id="{3AA11109-B275-1D0F-E3EB-3FD47BF5333F}"/>
              </a:ext>
            </a:extLst>
          </p:cNvPr>
          <p:cNvSpPr txBox="1"/>
          <p:nvPr/>
        </p:nvSpPr>
        <p:spPr>
          <a:xfrm>
            <a:off x="21945600" y="7123015"/>
            <a:ext cx="21467914" cy="903446"/>
          </a:xfrm>
          <a:prstGeom prst="round2SameRect">
            <a:avLst/>
          </a:prstGeom>
          <a:gradFill flip="none" rotWithShape="1">
            <a:gsLst>
              <a:gs pos="0">
                <a:srgbClr val="79D5BD"/>
              </a:gs>
              <a:gs pos="48000">
                <a:srgbClr val="A0E4D2"/>
              </a:gs>
              <a:gs pos="100000">
                <a:srgbClr val="CFF0E7"/>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000">
                <a:solidFill>
                  <a:schemeClr val="tx1"/>
                </a:solidFill>
              </a:rPr>
              <a:t>Is the Current Sampling Plan Appropriate</a:t>
            </a:r>
            <a:endParaRPr lang="en-CA" sz="5000">
              <a:solidFill>
                <a:schemeClr val="tx1"/>
              </a:solidFill>
            </a:endParaRPr>
          </a:p>
        </p:txBody>
      </p:sp>
      <p:sp>
        <p:nvSpPr>
          <p:cNvPr id="8" name="TextBox 7">
            <a:extLst>
              <a:ext uri="{FF2B5EF4-FFF2-40B4-BE49-F238E27FC236}">
                <a16:creationId xmlns:a16="http://schemas.microsoft.com/office/drawing/2014/main" id="{A8567361-C8B6-F268-2ED9-1F7DC7E1F97C}"/>
              </a:ext>
            </a:extLst>
          </p:cNvPr>
          <p:cNvSpPr txBox="1"/>
          <p:nvPr/>
        </p:nvSpPr>
        <p:spPr>
          <a:xfrm>
            <a:off x="1388512" y="7123015"/>
            <a:ext cx="10170694" cy="3631763"/>
          </a:xfrm>
          <a:prstGeom prst="rect">
            <a:avLst/>
          </a:prstGeom>
          <a:solidFill>
            <a:srgbClr val="E4F6F2"/>
          </a:solidFill>
        </p:spPr>
        <p:txBody>
          <a:bodyPr wrap="square" rtlCol="0">
            <a:spAutoFit/>
          </a:bodyPr>
          <a:lstStyle/>
          <a:p>
            <a:pPr algn="ctr"/>
            <a:r>
              <a:rPr lang="en-US" sz="5000"/>
              <a:t>Why I Chose This Article</a:t>
            </a:r>
            <a:endParaRPr lang="en-US" sz="3600"/>
          </a:p>
          <a:p>
            <a:r>
              <a:rPr lang="en-US" sz="3600"/>
              <a:t>This article was chosen as it is an easily relatable topic given that most areas use turf fields and they have grown in popularity over the last few years. Additionally, it helps to bring to light the health risks of these turf fields in hopes of remedying them.</a:t>
            </a:r>
            <a:endParaRPr lang="en-CA" sz="3600"/>
          </a:p>
        </p:txBody>
      </p:sp>
      <p:pic>
        <p:nvPicPr>
          <p:cNvPr id="11" name="Picture 10">
            <a:extLst>
              <a:ext uri="{FF2B5EF4-FFF2-40B4-BE49-F238E27FC236}">
                <a16:creationId xmlns:a16="http://schemas.microsoft.com/office/drawing/2014/main" id="{8D4F17EF-2533-A33E-EB69-013162FD5D0B}"/>
              </a:ext>
            </a:extLst>
          </p:cNvPr>
          <p:cNvPicPr>
            <a:picLocks noChangeAspect="1"/>
          </p:cNvPicPr>
          <p:nvPr/>
        </p:nvPicPr>
        <p:blipFill>
          <a:blip r:embed="rId5"/>
          <a:stretch>
            <a:fillRect/>
          </a:stretch>
        </p:blipFill>
        <p:spPr>
          <a:xfrm>
            <a:off x="33714121" y="22760000"/>
            <a:ext cx="10177079" cy="4678204"/>
          </a:xfrm>
          <a:prstGeom prst="rect">
            <a:avLst/>
          </a:prstGeom>
        </p:spPr>
      </p:pic>
      <p:sp>
        <p:nvSpPr>
          <p:cNvPr id="10" name="TextBox 9">
            <a:extLst>
              <a:ext uri="{FF2B5EF4-FFF2-40B4-BE49-F238E27FC236}">
                <a16:creationId xmlns:a16="http://schemas.microsoft.com/office/drawing/2014/main" id="{3E4A7251-1558-3B04-1B05-8E13ADE47BC3}"/>
              </a:ext>
            </a:extLst>
          </p:cNvPr>
          <p:cNvSpPr txBox="1"/>
          <p:nvPr/>
        </p:nvSpPr>
        <p:spPr>
          <a:xfrm>
            <a:off x="1101121" y="24998478"/>
            <a:ext cx="10508946" cy="954107"/>
          </a:xfrm>
          <a:prstGeom prst="rect">
            <a:avLst/>
          </a:prstGeom>
          <a:noFill/>
        </p:spPr>
        <p:txBody>
          <a:bodyPr wrap="square" rtlCol="0">
            <a:spAutoFit/>
          </a:bodyPr>
          <a:lstStyle/>
          <a:p>
            <a:r>
              <a:rPr lang="en-CA" sz="2800"/>
              <a:t>Fig 1. Visual representation of how the crumb rubber enters human saliva and its effects</a:t>
            </a:r>
            <a:r>
              <a:rPr lang="en-CA" sz="2800" baseline="30000"/>
              <a:t>1</a:t>
            </a:r>
            <a:endParaRPr lang="en-CA" sz="2800"/>
          </a:p>
        </p:txBody>
      </p:sp>
      <p:sp>
        <p:nvSpPr>
          <p:cNvPr id="13" name="TextBox 12">
            <a:extLst>
              <a:ext uri="{FF2B5EF4-FFF2-40B4-BE49-F238E27FC236}">
                <a16:creationId xmlns:a16="http://schemas.microsoft.com/office/drawing/2014/main" id="{1931BFB7-56CC-7334-630D-AA7BC5B8C836}"/>
              </a:ext>
            </a:extLst>
          </p:cNvPr>
          <p:cNvSpPr txBox="1"/>
          <p:nvPr/>
        </p:nvSpPr>
        <p:spPr>
          <a:xfrm>
            <a:off x="22489572" y="31666828"/>
            <a:ext cx="10321872" cy="954107"/>
          </a:xfrm>
          <a:prstGeom prst="rect">
            <a:avLst/>
          </a:prstGeom>
          <a:noFill/>
        </p:spPr>
        <p:txBody>
          <a:bodyPr wrap="square" rtlCol="0">
            <a:spAutoFit/>
          </a:bodyPr>
          <a:lstStyle/>
          <a:p>
            <a:r>
              <a:rPr lang="en-CA" sz="2800"/>
              <a:t>Fig 3. Increment of crumb rubber found in saliva before and after exercise on the artificial fields.</a:t>
            </a:r>
            <a:r>
              <a:rPr lang="en-CA" sz="2800" baseline="30000"/>
              <a:t>1</a:t>
            </a:r>
            <a:endParaRPr lang="en-CA" sz="2800"/>
          </a:p>
        </p:txBody>
      </p:sp>
      <p:pic>
        <p:nvPicPr>
          <p:cNvPr id="20" name="Picture 19">
            <a:extLst>
              <a:ext uri="{FF2B5EF4-FFF2-40B4-BE49-F238E27FC236}">
                <a16:creationId xmlns:a16="http://schemas.microsoft.com/office/drawing/2014/main" id="{EDC702FE-BBE7-4D8B-A6C7-3B5A5A2AB9B2}"/>
              </a:ext>
            </a:extLst>
          </p:cNvPr>
          <p:cNvPicPr>
            <a:picLocks noChangeAspect="1"/>
          </p:cNvPicPr>
          <p:nvPr/>
        </p:nvPicPr>
        <p:blipFill>
          <a:blip r:embed="rId6"/>
          <a:stretch>
            <a:fillRect/>
          </a:stretch>
        </p:blipFill>
        <p:spPr>
          <a:xfrm>
            <a:off x="22630279" y="22649482"/>
            <a:ext cx="9713349" cy="8964799"/>
          </a:xfrm>
          <a:prstGeom prst="rect">
            <a:avLst/>
          </a:prstGeom>
        </p:spPr>
      </p:pic>
      <p:sp>
        <p:nvSpPr>
          <p:cNvPr id="23" name="TextBox 22">
            <a:extLst>
              <a:ext uri="{FF2B5EF4-FFF2-40B4-BE49-F238E27FC236}">
                <a16:creationId xmlns:a16="http://schemas.microsoft.com/office/drawing/2014/main" id="{B69175C8-28A9-CFDB-8D5E-A2581FD46C2B}"/>
              </a:ext>
            </a:extLst>
          </p:cNvPr>
          <p:cNvSpPr txBox="1"/>
          <p:nvPr/>
        </p:nvSpPr>
        <p:spPr>
          <a:xfrm>
            <a:off x="35256316" y="27438781"/>
            <a:ext cx="7246371" cy="523220"/>
          </a:xfrm>
          <a:prstGeom prst="rect">
            <a:avLst/>
          </a:prstGeom>
          <a:noFill/>
        </p:spPr>
        <p:txBody>
          <a:bodyPr wrap="square" rtlCol="0">
            <a:spAutoFit/>
          </a:bodyPr>
          <a:lstStyle/>
          <a:p>
            <a:r>
              <a:rPr lang="en-CA" sz="2800"/>
              <a:t>Fig 4. Effects of CR on saliva enzyme inhibition.</a:t>
            </a:r>
            <a:r>
              <a:rPr lang="en-CA" sz="2800" baseline="30000"/>
              <a:t>1</a:t>
            </a:r>
            <a:endParaRPr lang="en-CA" sz="2800"/>
          </a:p>
        </p:txBody>
      </p:sp>
      <p:sp>
        <p:nvSpPr>
          <p:cNvPr id="22" name="TextBox 21">
            <a:extLst>
              <a:ext uri="{FF2B5EF4-FFF2-40B4-BE49-F238E27FC236}">
                <a16:creationId xmlns:a16="http://schemas.microsoft.com/office/drawing/2014/main" id="{5AC75266-78F0-438D-3666-CA7C002C305C}"/>
              </a:ext>
            </a:extLst>
          </p:cNvPr>
          <p:cNvSpPr txBox="1"/>
          <p:nvPr/>
        </p:nvSpPr>
        <p:spPr>
          <a:xfrm>
            <a:off x="12291596" y="13871702"/>
            <a:ext cx="8872514" cy="523220"/>
          </a:xfrm>
          <a:prstGeom prst="rect">
            <a:avLst/>
          </a:prstGeom>
          <a:noFill/>
        </p:spPr>
        <p:txBody>
          <a:bodyPr wrap="square" rtlCol="0">
            <a:spAutoFit/>
          </a:bodyPr>
          <a:lstStyle/>
          <a:p>
            <a:r>
              <a:rPr lang="en-US" sz="2800"/>
              <a:t>Fig 2. Flowchart of the questions to separate volunteers</a:t>
            </a:r>
            <a:endParaRPr lang="en-CA" sz="2800"/>
          </a:p>
        </p:txBody>
      </p:sp>
      <p:pic>
        <p:nvPicPr>
          <p:cNvPr id="19" name="Picture 18">
            <a:extLst>
              <a:ext uri="{FF2B5EF4-FFF2-40B4-BE49-F238E27FC236}">
                <a16:creationId xmlns:a16="http://schemas.microsoft.com/office/drawing/2014/main" id="{8141CD79-5F81-01F9-29E7-6004CC5C83C9}"/>
              </a:ext>
            </a:extLst>
          </p:cNvPr>
          <p:cNvPicPr>
            <a:picLocks noChangeAspect="1"/>
          </p:cNvPicPr>
          <p:nvPr/>
        </p:nvPicPr>
        <p:blipFill>
          <a:blip r:embed="rId7"/>
          <a:stretch>
            <a:fillRect/>
          </a:stretch>
        </p:blipFill>
        <p:spPr>
          <a:xfrm>
            <a:off x="11610067" y="7067453"/>
            <a:ext cx="10326666" cy="6604188"/>
          </a:xfrm>
          <a:prstGeom prst="rect">
            <a:avLst/>
          </a:prstGeom>
        </p:spPr>
      </p:pic>
    </p:spTree>
    <p:extLst>
      <p:ext uri="{BB962C8B-B14F-4D97-AF65-F5344CB8AC3E}">
        <p14:creationId xmlns:p14="http://schemas.microsoft.com/office/powerpoint/2010/main" val="135586945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F2F2F2"/>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bab4eb6-91e5-4558-99f4-f76ae6b1ab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115A610D250D49BDEB15A715DD59DD" ma:contentTypeVersion="10" ma:contentTypeDescription="Create a new document." ma:contentTypeScope="" ma:versionID="cc116d6892e4daacfdfae48b8e1007e9">
  <xsd:schema xmlns:xsd="http://www.w3.org/2001/XMLSchema" xmlns:xs="http://www.w3.org/2001/XMLSchema" xmlns:p="http://schemas.microsoft.com/office/2006/metadata/properties" xmlns:ns3="7bab4eb6-91e5-4558-99f4-f76ae6b1ab26" xmlns:ns4="79d92849-92e8-4d25-93c7-538f1f39585f" targetNamespace="http://schemas.microsoft.com/office/2006/metadata/properties" ma:root="true" ma:fieldsID="a407a548583f7b545f39e359df5e3eda" ns3:_="" ns4:_="">
    <xsd:import namespace="7bab4eb6-91e5-4558-99f4-f76ae6b1ab26"/>
    <xsd:import namespace="79d92849-92e8-4d25-93c7-538f1f3958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ab4eb6-91e5-4558-99f4-f76ae6b1ab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92849-92e8-4d25-93c7-538f1f3958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DD83F5-29DF-46C4-9DE5-F07A088BC3F8}">
  <ds:schemaRefs>
    <ds:schemaRef ds:uri="79d92849-92e8-4d25-93c7-538f1f39585f"/>
    <ds:schemaRef ds:uri="7bab4eb6-91e5-4558-99f4-f76ae6b1ab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2EA0D4-905B-4157-B2BD-878281775B13}">
  <ds:schemaRefs>
    <ds:schemaRef ds:uri="http://schemas.microsoft.com/sharepoint/v3/contenttype/forms"/>
  </ds:schemaRefs>
</ds:datastoreItem>
</file>

<file path=customXml/itemProps3.xml><?xml version="1.0" encoding="utf-8"?>
<ds:datastoreItem xmlns:ds="http://schemas.openxmlformats.org/officeDocument/2006/customXml" ds:itemID="{90847D47-5345-4EE2-A6E2-0B897AA40D88}">
  <ds:schemaRefs>
    <ds:schemaRef ds:uri="79d92849-92e8-4d25-93c7-538f1f39585f"/>
    <ds:schemaRef ds:uri="7bab4eb6-91e5-4558-99f4-f76ae6b1ab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Swanton</dc:creator>
  <cp:revision>1</cp:revision>
  <dcterms:created xsi:type="dcterms:W3CDTF">2024-02-20T21:11:37Z</dcterms:created>
  <dcterms:modified xsi:type="dcterms:W3CDTF">2024-03-04T23:42:35Z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0x01010006115A610D250D49BDEB15A715DD59DD</vt:lpwstr>
  </property>
</Properties>
</file>